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8" r:id="rId1"/>
  </p:sldMasterIdLst>
  <p:sldIdLst>
    <p:sldId id="256" r:id="rId2"/>
    <p:sldId id="257" r:id="rId3"/>
    <p:sldId id="264" r:id="rId4"/>
    <p:sldId id="260" r:id="rId5"/>
    <p:sldId id="261" r:id="rId6"/>
    <p:sldId id="258" r:id="rId7"/>
    <p:sldId id="259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0" autoAdjust="0"/>
    <p:restoredTop sz="94660"/>
  </p:normalViewPr>
  <p:slideViewPr>
    <p:cSldViewPr snapToGrid="0">
      <p:cViewPr varScale="1">
        <p:scale>
          <a:sx n="77" d="100"/>
          <a:sy n="77" d="100"/>
        </p:scale>
        <p:origin x="76" y="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329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854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7751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0719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8323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814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369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4413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42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096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046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049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13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956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910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868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039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745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0" y="0"/>
            <a:ext cx="4234543" cy="5410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0" y="3603172"/>
            <a:ext cx="6618514" cy="32548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721428" y="1792770"/>
            <a:ext cx="6418835" cy="2567563"/>
          </a:xfrm>
          <a:ln w="66675" cmpd="dbl">
            <a:noFill/>
          </a:ln>
        </p:spPr>
        <p:txBody>
          <a:bodyPr>
            <a:noAutofit/>
          </a:bodyPr>
          <a:lstStyle/>
          <a:p>
            <a:r>
              <a:rPr kumimoji="1" lang="en-US" altLang="ja-JP" sz="21500" dirty="0" smtClean="0">
                <a:solidFill>
                  <a:schemeClr val="bg1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CI</a:t>
            </a:r>
            <a:r>
              <a:rPr kumimoji="1" lang="en-US" altLang="ja-JP" sz="21500" dirty="0" smtClean="0">
                <a:ln w="22225">
                  <a:noFill/>
                </a:ln>
                <a:solidFill>
                  <a:srgbClr val="C00000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R</a:t>
            </a:r>
            <a:r>
              <a:rPr lang="en-US" altLang="ja-JP" sz="21500" dirty="0">
                <a:solidFill>
                  <a:schemeClr val="bg1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-</a:t>
            </a:r>
            <a:r>
              <a:rPr kumimoji="1" lang="en-US" altLang="ja-JP" sz="21500" dirty="0" smtClean="0">
                <a:solidFill>
                  <a:schemeClr val="bg1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KIT</a:t>
            </a:r>
            <a:endParaRPr kumimoji="1" lang="ja-JP" altLang="en-US" sz="11500" dirty="0">
              <a:solidFill>
                <a:schemeClr val="bg1"/>
              </a:solidFill>
              <a:latin typeface="Agency FB" panose="020B0503020202020204" pitchFamily="34" charset="0"/>
              <a:cs typeface="Courier New" panose="02070309020205020404" pitchFamily="49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53574" y="4828622"/>
            <a:ext cx="9440034" cy="1049867"/>
          </a:xfrm>
        </p:spPr>
        <p:txBody>
          <a:bodyPr>
            <a:normAutofit fontScale="92500"/>
          </a:bodyPr>
          <a:lstStyle/>
          <a:p>
            <a:r>
              <a:rPr kumimoji="1" lang="en-US" altLang="ja-JP" sz="4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reate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sz="4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ntelligent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sz="4800" b="1" dirty="0" smtClean="0">
                <a:ln w="19050">
                  <a:solidFill>
                    <a:schemeClr val="tx1">
                      <a:alpha val="25000"/>
                    </a:schemeClr>
                  </a:solidFill>
                </a:ln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obots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1" lang="en-US" altLang="ja-JP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yushu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nstitute of </a:t>
            </a:r>
            <a:r>
              <a:rPr kumimoji="1" lang="en-US" altLang="ja-JP" sz="4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echnology</a:t>
            </a:r>
            <a:endParaRPr kumimoji="1" lang="ja-JP" alt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565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19820" y="0"/>
            <a:ext cx="10041147" cy="1752599"/>
          </a:xfrm>
        </p:spPr>
        <p:txBody>
          <a:bodyPr>
            <a:normAutofit/>
          </a:bodyPr>
          <a:lstStyle/>
          <a:p>
            <a:r>
              <a:rPr kumimoji="1" lang="en-US" altLang="ja-JP" sz="80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CIR-KIT</a:t>
            </a:r>
            <a:r>
              <a:rPr kumimoji="1" lang="ja-JP" altLang="en-US" sz="6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とは</a:t>
            </a:r>
            <a:endParaRPr kumimoji="1" lang="ja-JP" altLang="en-US" sz="6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203902" y="1480454"/>
            <a:ext cx="8759241" cy="1338349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ja-JP" altLang="en-US" sz="17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ロボット</a:t>
            </a:r>
            <a:r>
              <a:rPr lang="ja-JP" altLang="en-US" sz="17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の開発をしている団体</a:t>
            </a:r>
            <a:endParaRPr lang="en-US" altLang="ja-JP" sz="17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Wingdings" panose="05000000000000000000" pitchFamily="2" charset="2"/>
              <a:buChar char="Ø"/>
            </a:pP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2909988" y="3025632"/>
            <a:ext cx="7181069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/>
              <a:t>活動日時：個人の</a:t>
            </a:r>
            <a:r>
              <a:rPr kumimoji="1" lang="ja-JP" altLang="en-US" sz="4800" b="1" dirty="0" smtClean="0">
                <a:solidFill>
                  <a:srgbClr val="C00000"/>
                </a:solidFill>
              </a:rPr>
              <a:t>自由</a:t>
            </a:r>
            <a:r>
              <a:rPr kumimoji="1" lang="ja-JP" altLang="en-US" sz="4400" dirty="0" smtClean="0"/>
              <a:t>！</a:t>
            </a:r>
            <a:endParaRPr kumimoji="1" lang="en-US" altLang="ja-JP" sz="4400" dirty="0" smtClean="0"/>
          </a:p>
          <a:p>
            <a:r>
              <a:rPr kumimoji="1" lang="ja-JP" altLang="en-US" sz="4400" dirty="0" smtClean="0"/>
              <a:t>メンバー：学部生が中心</a:t>
            </a:r>
            <a:endParaRPr kumimoji="1" lang="en-US" altLang="ja-JP" sz="4400" dirty="0" smtClean="0"/>
          </a:p>
          <a:p>
            <a:r>
              <a:rPr kumimoji="1" lang="ja-JP" altLang="en-US" sz="4400" dirty="0" smtClean="0"/>
              <a:t>　場所　：ものつくり工房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18870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08697" y="226503"/>
            <a:ext cx="10018713" cy="1752599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昨年度</a:t>
            </a:r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の活動内容</a:t>
            </a:r>
            <a:endParaRPr kumimoji="1" lang="ja-JP" altLang="en-US" sz="6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621767" y="2656936"/>
            <a:ext cx="959257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kumimoji="1" lang="ja-JP" altLang="en-US" sz="4400" b="1" u="sng" dirty="0" smtClean="0">
                <a:solidFill>
                  <a:srgbClr val="C0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つくばチャレンジ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への参加</a:t>
            </a:r>
            <a:endParaRPr kumimoji="1"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dirty="0" smtClean="0"/>
          </a:p>
        </p:txBody>
      </p:sp>
      <p:sp>
        <p:nvSpPr>
          <p:cNvPr id="9" name="線吹き出し 1 8"/>
          <p:cNvSpPr/>
          <p:nvPr/>
        </p:nvSpPr>
        <p:spPr>
          <a:xfrm>
            <a:off x="3398808" y="3703376"/>
            <a:ext cx="8367622" cy="2605178"/>
          </a:xfrm>
          <a:prstGeom prst="callout1">
            <a:avLst>
              <a:gd name="adj1" fmla="val 33320"/>
              <a:gd name="adj2" fmla="val -86"/>
              <a:gd name="adj3" fmla="val -13990"/>
              <a:gd name="adj4" fmla="val -6580"/>
            </a:avLst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・自立走行ロボットの公開実験</a:t>
            </a:r>
            <a:endParaRPr kumimoji="1" lang="en-US" altLang="ja-JP" sz="44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・昨年</a:t>
            </a:r>
            <a:r>
              <a:rPr kumimoji="1" lang="en-US" altLang="ja-JP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53</a:t>
            </a:r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</a:t>
            </a:r>
            <a:r>
              <a:rPr kumimoji="1" lang="en-US" altLang="ja-JP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62</a:t>
            </a:r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台参加</a:t>
            </a:r>
            <a:endParaRPr kumimoji="1" lang="en-US" altLang="ja-JP" sz="44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・コース全長</a:t>
            </a:r>
            <a:r>
              <a:rPr kumimoji="1" lang="en-US" altLang="ja-JP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2,177m</a:t>
            </a:r>
            <a:endParaRPr kumimoji="1" lang="ja-JP" altLang="en-US" sz="44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6667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97768" y="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昨年度の</a:t>
            </a:r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活動成果</a:t>
            </a:r>
            <a:endParaRPr kumimoji="1" lang="ja-JP" altLang="en-US" sz="66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66942" y="1752599"/>
            <a:ext cx="8333021" cy="716280"/>
          </a:xfrm>
        </p:spPr>
        <p:txBody>
          <a:bodyPr>
            <a:noAutofit/>
          </a:bodyPr>
          <a:lstStyle/>
          <a:p>
            <a:r>
              <a:rPr kumimoji="1"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つくばチャレンジ</a:t>
            </a:r>
            <a:r>
              <a:rPr kumimoji="1" lang="ja-JP" altLang="en-US" sz="4000" b="1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完走</a:t>
            </a:r>
            <a:r>
              <a:rPr kumimoji="1" lang="en-US" altLang="ja-JP" sz="40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(2,177m)</a:t>
            </a:r>
          </a:p>
          <a:p>
            <a:pPr marL="914400" lvl="2" indent="0">
              <a:buNone/>
            </a:pPr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　　</a:t>
            </a:r>
            <a:r>
              <a:rPr kumimoji="1" lang="en-US" altLang="ja-JP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12/62</a:t>
            </a:r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台</a:t>
            </a:r>
            <a:r>
              <a:rPr kumimoji="1" lang="en-US" altLang="ja-JP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(</a:t>
            </a:r>
            <a:r>
              <a:rPr kumimoji="1" lang="ja-JP" altLang="en-US" sz="3200" b="1" dirty="0" smtClean="0">
                <a:solidFill>
                  <a:srgbClr val="C0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上位</a:t>
            </a:r>
            <a:r>
              <a:rPr kumimoji="1" lang="ja-JP" altLang="en-US" sz="3200" dirty="0" smtClean="0">
                <a:solidFill>
                  <a:srgbClr val="C0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en-US" altLang="ja-JP" sz="3200" b="1" dirty="0" smtClean="0">
                <a:solidFill>
                  <a:srgbClr val="C0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20%</a:t>
            </a:r>
            <a:r>
              <a:rPr kumimoji="1" lang="en-US" altLang="ja-JP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の成績！！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4" name="3t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655232" y="3505198"/>
            <a:ext cx="5010929" cy="2818647"/>
          </a:xfrm>
          <a:prstGeom prst="rect">
            <a:avLst/>
          </a:prstGeom>
        </p:spPr>
      </p:pic>
      <p:pic>
        <p:nvPicPr>
          <p:cNvPr id="5" name="4th-run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45293" y="3505197"/>
            <a:ext cx="5010928" cy="281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81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217714"/>
            <a:ext cx="10018713" cy="1752599"/>
          </a:xfrm>
        </p:spPr>
        <p:txBody>
          <a:bodyPr>
            <a:normAutofit/>
          </a:bodyPr>
          <a:lstStyle/>
          <a:p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普段</a:t>
            </a:r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の活動内容</a:t>
            </a:r>
            <a:endParaRPr kumimoji="1" lang="ja-JP" altLang="en-US" sz="6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717573" y="2340427"/>
            <a:ext cx="10018713" cy="3124201"/>
          </a:xfrm>
        </p:spPr>
        <p:txBody>
          <a:bodyPr>
            <a:noAutofit/>
          </a:bodyPr>
          <a:lstStyle/>
          <a:p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プロジェクト</a:t>
            </a:r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開発</a:t>
            </a:r>
            <a:endParaRPr kumimoji="1" lang="en-US" altLang="ja-JP" sz="40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各個人</a:t>
            </a:r>
            <a:r>
              <a:rPr kumimoji="1"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</a:t>
            </a:r>
            <a:r>
              <a:rPr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スキル</a:t>
            </a:r>
            <a:r>
              <a:rPr lang="ja-JP" altLang="en-US" sz="4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磨き</a:t>
            </a:r>
            <a:endParaRPr kumimoji="1" lang="en-US" altLang="ja-JP" sz="40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新人教育</a:t>
            </a:r>
            <a:endParaRPr kumimoji="1" lang="ja-JP" altLang="en-US" sz="4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679" y="2596432"/>
            <a:ext cx="7222067" cy="541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0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170" y="1867949"/>
            <a:ext cx="7321085" cy="4990051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ja-JP" altLang="en-US" sz="6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今年度</a:t>
            </a:r>
            <a:r>
              <a:rPr kumimoji="1" lang="ja-JP" altLang="en-US" sz="6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の活動予定</a:t>
            </a:r>
            <a:endParaRPr kumimoji="1" lang="ja-JP" altLang="en-US" sz="6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660448" y="1752599"/>
            <a:ext cx="10018713" cy="31242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ja-JP" altLang="en-US" sz="4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つくばチャレンジ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への参加</a:t>
            </a:r>
            <a:endParaRPr kumimoji="1"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sz="4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案内ロボット</a:t>
            </a: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の開発</a:t>
            </a:r>
            <a:endParaRPr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Wingdings" panose="05000000000000000000" pitchFamily="2" charset="2"/>
              <a:buChar char="Ø"/>
            </a:pP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9417447" y="2912535"/>
            <a:ext cx="1072753" cy="1608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7622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1311" y="0"/>
            <a:ext cx="10018713" cy="1752599"/>
          </a:xfrm>
        </p:spPr>
        <p:txBody>
          <a:bodyPr>
            <a:normAutofit/>
          </a:bodyPr>
          <a:lstStyle/>
          <a:p>
            <a:r>
              <a:rPr lang="ja-JP" altLang="en-US" sz="6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一</a:t>
            </a:r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年生</a:t>
            </a:r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の活動内容</a:t>
            </a:r>
            <a:endParaRPr kumimoji="1" lang="ja-JP" altLang="en-US" sz="6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485794" y="2275113"/>
            <a:ext cx="11099576" cy="2743201"/>
          </a:xfrm>
        </p:spPr>
        <p:txBody>
          <a:bodyPr>
            <a:noAutofit/>
          </a:bodyPr>
          <a:lstStyle/>
          <a:p>
            <a:endParaRPr kumimoji="1"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</a:t>
            </a:r>
            <a:r>
              <a:rPr kumimoji="1"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ラミング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に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慣れる</a:t>
            </a:r>
            <a:endParaRPr kumimoji="1"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ex) 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ライントレース、じゃんけんゲーム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ハードウェア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開発学習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sz="36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正規のプロジェクト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への参加</a:t>
            </a:r>
            <a:endParaRPr kumimoji="1" lang="ja-JP" altLang="en-US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9025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316344" y="0"/>
            <a:ext cx="10018713" cy="1752599"/>
          </a:xfrm>
        </p:spPr>
        <p:txBody>
          <a:bodyPr>
            <a:normAutofit/>
          </a:bodyPr>
          <a:lstStyle/>
          <a:p>
            <a:r>
              <a:rPr lang="ja-JP" altLang="en-US" sz="6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一</a:t>
            </a:r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年生</a:t>
            </a:r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の活動内容</a:t>
            </a:r>
            <a:endParaRPr kumimoji="1" lang="ja-JP" altLang="en-US" sz="6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2" name="コンテンツ プレースホルダー 1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99" t="26116" r="37162" b="17646"/>
          <a:stretch/>
        </p:blipFill>
        <p:spPr>
          <a:xfrm>
            <a:off x="2770928" y="1636449"/>
            <a:ext cx="7704639" cy="4929448"/>
          </a:xfrm>
        </p:spPr>
      </p:pic>
    </p:spTree>
    <p:extLst>
      <p:ext uri="{BB962C8B-B14F-4D97-AF65-F5344CB8AC3E}">
        <p14:creationId xmlns:p14="http://schemas.microsoft.com/office/powerpoint/2010/main" val="316841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585558" y="0"/>
            <a:ext cx="10018713" cy="1752599"/>
          </a:xfrm>
        </p:spPr>
        <p:txBody>
          <a:bodyPr>
            <a:normAutofit/>
          </a:bodyPr>
          <a:lstStyle/>
          <a:p>
            <a:r>
              <a:rPr lang="en-US" altLang="ja-JP" sz="6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CIR-KIT</a:t>
            </a:r>
            <a:r>
              <a:rPr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</a:t>
            </a:r>
            <a:r>
              <a:rPr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特長</a:t>
            </a:r>
            <a:endParaRPr kumimoji="1" lang="ja-JP" altLang="en-US" sz="66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07879" y="2794815"/>
            <a:ext cx="10018713" cy="312420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ハードウェア、ソフトウェア</a:t>
            </a:r>
            <a:r>
              <a:rPr lang="ja-JP" altLang="en-US" sz="3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どちら</a:t>
            </a:r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もできる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kumimoji="1"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特に</a:t>
            </a:r>
            <a:r>
              <a:rPr kumimoji="1"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ソフトウェアに強い</a:t>
            </a:r>
            <a:r>
              <a:rPr kumimoji="1"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！</a:t>
            </a:r>
            <a:endParaRPr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情報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系の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授業で</a:t>
            </a:r>
            <a:r>
              <a:rPr lang="ja-JP" altLang="en-US" sz="3600" b="1" u="sng" dirty="0">
                <a:solidFill>
                  <a:srgbClr val="C0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無双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できる！！</a:t>
            </a:r>
            <a:endParaRPr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Arial" panose="020B0604020202020204" pitchFamily="34" charset="0"/>
              <a:buChar char="•"/>
            </a:pPr>
            <a:endParaRPr kumimoji="1"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2207879" y="2022020"/>
            <a:ext cx="5052346" cy="9608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充実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した</a:t>
            </a:r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教育制度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！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907876" y="2210040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⇒　</a:t>
            </a:r>
            <a:r>
              <a:rPr kumimoji="1" lang="ja-JP" altLang="en-US" sz="32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初心者でも</a:t>
            </a:r>
            <a:r>
              <a:rPr kumimoji="1" lang="ja-JP" altLang="en-US" sz="3200" b="1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安心</a:t>
            </a:r>
            <a:r>
              <a:rPr kumimoji="1" lang="ja-JP" altLang="en-US" sz="32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！</a:t>
            </a:r>
            <a:endParaRPr kumimoji="1" lang="ja-JP" altLang="en-US" sz="3200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6474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視差">
  <a:themeElements>
    <a:clrScheme name="視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視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視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視差</Template>
  <TotalTime>778</TotalTime>
  <Words>135</Words>
  <Application>Microsoft Office PowerPoint</Application>
  <PresentationFormat>ワイド画面</PresentationFormat>
  <Paragraphs>37</Paragraphs>
  <Slides>9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8" baseType="lpstr">
      <vt:lpstr>HGｺﾞｼｯｸM</vt:lpstr>
      <vt:lpstr>メイリオ</vt:lpstr>
      <vt:lpstr>Agency FB</vt:lpstr>
      <vt:lpstr>Arial</vt:lpstr>
      <vt:lpstr>Corbel</vt:lpstr>
      <vt:lpstr>Courier New</vt:lpstr>
      <vt:lpstr>Segoe UI</vt:lpstr>
      <vt:lpstr>Wingdings</vt:lpstr>
      <vt:lpstr>視差</vt:lpstr>
      <vt:lpstr>CIR-KIT</vt:lpstr>
      <vt:lpstr>CIR-KITとは</vt:lpstr>
      <vt:lpstr>昨年度の活動内容</vt:lpstr>
      <vt:lpstr>昨年度の活動成果</vt:lpstr>
      <vt:lpstr>普段の活動内容</vt:lpstr>
      <vt:lpstr>今年度の活動予定</vt:lpstr>
      <vt:lpstr>一年生の活動内容</vt:lpstr>
      <vt:lpstr>一年生の活動内容</vt:lpstr>
      <vt:lpstr>CIR-KITの特長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bata</dc:creator>
  <cp:lastModifiedBy>bata</cp:lastModifiedBy>
  <cp:revision>44</cp:revision>
  <dcterms:created xsi:type="dcterms:W3CDTF">2017-03-31T23:05:11Z</dcterms:created>
  <dcterms:modified xsi:type="dcterms:W3CDTF">2017-04-03T02:27:59Z</dcterms:modified>
</cp:coreProperties>
</file>

<file path=docProps/thumbnail.jpeg>
</file>